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7102475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7B64A-99C9-458A-881A-D2FF00B7E33C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B2A64-E67B-44C4-A00D-7DEA1C61D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897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7B64A-99C9-458A-881A-D2FF00B7E33C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B2A64-E67B-44C4-A00D-7DEA1C61D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893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latin typeface="Arial" charset="0"/>
                <a:cs typeface="Arial" charset="0"/>
              </a:rPr>
              <a:t>Централизация закупок </a:t>
            </a:r>
            <a:br>
              <a:rPr lang="ru-RU" sz="2400" smtClean="0">
                <a:latin typeface="Arial" charset="0"/>
                <a:cs typeface="Arial" charset="0"/>
              </a:rPr>
            </a:br>
            <a:r>
              <a:rPr lang="ru-RU" sz="2400" smtClean="0">
                <a:latin typeface="Arial" charset="0"/>
                <a:cs typeface="Arial" charset="0"/>
              </a:rPr>
              <a:t>как одна из главных тенденций </a:t>
            </a:r>
            <a:br>
              <a:rPr lang="ru-RU" sz="2400" smtClean="0">
                <a:latin typeface="Arial" charset="0"/>
                <a:cs typeface="Arial" charset="0"/>
              </a:rPr>
            </a:br>
            <a:r>
              <a:rPr lang="ru-RU" sz="2400" smtClean="0">
                <a:latin typeface="Arial" charset="0"/>
                <a:cs typeface="Arial" charset="0"/>
              </a:rPr>
              <a:t>Закона о контрактной системе.</a:t>
            </a:r>
            <a:br>
              <a:rPr lang="ru-RU" sz="2400" smtClean="0">
                <a:latin typeface="Arial" charset="0"/>
                <a:cs typeface="Arial" charset="0"/>
              </a:rPr>
            </a:br>
            <a:r>
              <a:rPr lang="ru-RU" sz="2400" smtClean="0">
                <a:latin typeface="Arial" charset="0"/>
                <a:cs typeface="Arial" charset="0"/>
              </a:rPr>
              <a:t>Варианты централизации и оптимизации закупок</a:t>
            </a:r>
            <a:endParaRPr lang="ru-RU" sz="2400" dirty="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55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n>
                  <a:noFill/>
                </a:ln>
              </a:rPr>
              <a:t>Централизация закупок</a:t>
            </a:r>
            <a:br>
              <a:rPr lang="ru-RU" sz="2800" smtClean="0">
                <a:ln>
                  <a:noFill/>
                </a:ln>
              </a:rPr>
            </a:br>
            <a:r>
              <a:rPr lang="ru-RU" sz="2400" b="0" i="1" smtClean="0"/>
              <a:t>(начало)</a:t>
            </a:r>
            <a:endParaRPr lang="ru-RU" sz="2400" b="0" i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836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Централизация закупок</a:t>
            </a:r>
            <a:br>
              <a:rPr lang="ru-RU" sz="2800" smtClean="0"/>
            </a:br>
            <a:r>
              <a:rPr lang="ru-RU" sz="2400" b="0" i="1" smtClean="0"/>
              <a:t>(продолжение)</a:t>
            </a:r>
            <a:endParaRPr lang="ru-RU" sz="2800" dirty="0">
              <a:solidFill>
                <a:srgbClr val="003399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083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latin typeface="Verdana" pitchFamily="34" charset="0"/>
              </a:rPr>
              <a:t>Схемы централизации и оптимизации закупок</a:t>
            </a:r>
            <a:r>
              <a:rPr lang="ru-RU" sz="2400" smtClean="0">
                <a:ln>
                  <a:noFill/>
                </a:ln>
                <a:latin typeface="Verdana" pitchFamily="34" charset="0"/>
              </a:rPr>
              <a:t/>
            </a:r>
            <a:br>
              <a:rPr lang="ru-RU" sz="2400" smtClean="0">
                <a:ln>
                  <a:noFill/>
                </a:ln>
                <a:latin typeface="Verdana" pitchFamily="34" charset="0"/>
              </a:rPr>
            </a:br>
            <a:r>
              <a:rPr lang="ru-RU" sz="2400" smtClean="0">
                <a:solidFill>
                  <a:srgbClr val="003399"/>
                </a:solidFill>
              </a:rPr>
              <a:t> (ст.26 Закона № 44-ФЗ)</a:t>
            </a:r>
            <a:endParaRPr lang="ru-RU" sz="2400" dirty="0">
              <a:solidFill>
                <a:srgbClr val="003399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8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/>
              <a:t>Почему целесообразно создать (сохранить) УО, УУ?</a:t>
            </a:r>
            <a:endParaRPr lang="ru-RU" sz="24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34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Проблемные вопросы: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19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524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Централизация закупок  как одна из главных тенденций  Закона о контрактной системе. Варианты централизации и оптимизации закупок</vt:lpstr>
      <vt:lpstr>Централизация закупок (начало)</vt:lpstr>
      <vt:lpstr>Централизация закупок (продолжение)</vt:lpstr>
      <vt:lpstr>Схемы централизации и оптимизации закупок  (ст.26 Закона № 44-ФЗ)</vt:lpstr>
      <vt:lpstr>Почему целесообразно создать (сохранить) УО, УУ?</vt:lpstr>
      <vt:lpstr>Проблемные вопросы: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Централизация закупок  как одна из главных тенденций  Закона о контрактной системе. Варианты централизации и оптимизации закупок</dc:title>
  <dc:creator>1</dc:creator>
  <cp:lastModifiedBy>1</cp:lastModifiedBy>
  <cp:revision>1</cp:revision>
  <dcterms:created xsi:type="dcterms:W3CDTF">2013-06-04T18:39:25Z</dcterms:created>
  <dcterms:modified xsi:type="dcterms:W3CDTF">2013-06-04T18:39:25Z</dcterms:modified>
</cp:coreProperties>
</file>